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90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D43AA-1A3A-4822-9A1F-F56DFC3F6884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874F9C-08C1-45AA-B38F-1CACDC19CC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874F9C-08C1-45AA-B38F-1CACDC19CC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895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9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80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14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1855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30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2866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40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70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200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2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2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0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03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55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6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7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04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44E37E3-7626-4096-99F7-3955D67D07D7}" type="datetimeFigureOut">
              <a:rPr lang="en-US" smtClean="0"/>
              <a:t>6/11/2025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F0274DA-4F92-4954-BF15-260FF51E7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410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A80E5-7ABB-7540-4F46-E9B3D77204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801" y="-417605"/>
            <a:ext cx="9440034" cy="1828801"/>
          </a:xfrm>
        </p:spPr>
        <p:txBody>
          <a:bodyPr>
            <a:normAutofit/>
          </a:bodyPr>
          <a:lstStyle/>
          <a:p>
            <a:r>
              <a: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Like an Archaeologist</a:t>
            </a:r>
            <a:endParaRPr lang="en-US" sz="8800" dirty="0"/>
          </a:p>
        </p:txBody>
      </p:sp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13877AA-5242-B8E9-BB86-D88859E16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36"/>
          <a:stretch/>
        </p:blipFill>
        <p:spPr>
          <a:xfrm>
            <a:off x="581863" y="1445739"/>
            <a:ext cx="10411002" cy="1677995"/>
          </a:xfrm>
          <a:prstGeom prst="rect">
            <a:avLst/>
          </a:prstGeom>
        </p:spPr>
      </p:pic>
      <p:pic>
        <p:nvPicPr>
          <p:cNvPr id="8" name="Picture 7" descr="A silhouette of a family in a frame&#10;&#10;Description automatically generated">
            <a:extLst>
              <a:ext uri="{FF2B5EF4-FFF2-40B4-BE49-F238E27FC236}">
                <a16:creationId xmlns:a16="http://schemas.microsoft.com/office/drawing/2014/main" id="{295C683A-B232-A0A1-3E70-3E709FAED4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1615" y1="49818" x2="32875" y2="80182"/>
                        <a14:foregroundMark x1="32875" y1="80182" x2="32875" y2="80182"/>
                        <a14:foregroundMark x1="47423" y1="29273" x2="46735" y2="59273"/>
                        <a14:foregroundMark x1="58076" y1="44545" x2="58076" y2="71273"/>
                        <a14:foregroundMark x1="68843" y1="47273" x2="68843" y2="663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065" y="2543948"/>
            <a:ext cx="6523157" cy="410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86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9E37A-F276-2045-8FE4-B856C402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005" y="2943775"/>
            <a:ext cx="2422529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1957</a:t>
            </a:r>
            <a:br>
              <a:rPr lang="en-US" dirty="0"/>
            </a:br>
            <a:r>
              <a:rPr lang="en-US" dirty="0"/>
              <a:t>Loyola University Yearbook</a:t>
            </a:r>
          </a:p>
        </p:txBody>
      </p:sp>
      <p:pic>
        <p:nvPicPr>
          <p:cNvPr id="5" name="Content Placeholder 4" descr="A collage of a group of men&#10;&#10;Description automatically generated">
            <a:extLst>
              <a:ext uri="{FF2B5EF4-FFF2-40B4-BE49-F238E27FC236}">
                <a16:creationId xmlns:a16="http://schemas.microsoft.com/office/drawing/2014/main" id="{9AF3D23B-99D0-526A-E5CB-963F55803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20" y="286833"/>
            <a:ext cx="4691529" cy="6284334"/>
          </a:xfrm>
        </p:spPr>
      </p:pic>
    </p:spTree>
    <p:extLst>
      <p:ext uri="{BB962C8B-B14F-4D97-AF65-F5344CB8AC3E}">
        <p14:creationId xmlns:p14="http://schemas.microsoft.com/office/powerpoint/2010/main" val="1712177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B6B0-8D83-5AB5-1B0E-7ADC58C1D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03" y="2586681"/>
            <a:ext cx="2682021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1958 Louisiana Weekly Article</a:t>
            </a:r>
          </a:p>
        </p:txBody>
      </p:sp>
      <p:pic>
        <p:nvPicPr>
          <p:cNvPr id="5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3BBD33E8-A2DC-BD7A-0011-46EA9E1CA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26"/>
          <a:stretch/>
        </p:blipFill>
        <p:spPr>
          <a:xfrm>
            <a:off x="4986911" y="232760"/>
            <a:ext cx="2525996" cy="6392480"/>
          </a:xfrm>
        </p:spPr>
      </p:pic>
      <p:pic>
        <p:nvPicPr>
          <p:cNvPr id="6" name="Content Placeholder 4" descr="A close up of a newspaper&#10;&#10;Description automatically generated">
            <a:extLst>
              <a:ext uri="{FF2B5EF4-FFF2-40B4-BE49-F238E27FC236}">
                <a16:creationId xmlns:a16="http://schemas.microsoft.com/office/drawing/2014/main" id="{91F84AE5-E627-0E26-A02F-EF49FAD5A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65" r="1006"/>
          <a:stretch/>
        </p:blipFill>
        <p:spPr>
          <a:xfrm>
            <a:off x="8323235" y="341880"/>
            <a:ext cx="2374203" cy="617424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9039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607E0-AD2D-CA1F-9B45-2A5F015C4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1961 Department of Transportation Map</a:t>
            </a:r>
          </a:p>
        </p:txBody>
      </p:sp>
      <p:pic>
        <p:nvPicPr>
          <p:cNvPr id="5" name="Content Placeholder 4" descr="A black and white drawing of a building&#10;&#10;Description automatically generated">
            <a:extLst>
              <a:ext uri="{FF2B5EF4-FFF2-40B4-BE49-F238E27FC236}">
                <a16:creationId xmlns:a16="http://schemas.microsoft.com/office/drawing/2014/main" id="{B59996F6-B6D9-3B03-D1B6-FC89557DB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535" y="1719606"/>
            <a:ext cx="5926281" cy="4782213"/>
          </a:xfrm>
        </p:spPr>
      </p:pic>
      <p:sp>
        <p:nvSpPr>
          <p:cNvPr id="6" name="Rectangle 5" descr="1961 Department of Transportation Map">
            <a:extLst>
              <a:ext uri="{FF2B5EF4-FFF2-40B4-BE49-F238E27FC236}">
                <a16:creationId xmlns:a16="http://schemas.microsoft.com/office/drawing/2014/main" id="{0CA84A0E-8991-D4DF-02DE-D4BBD258E176}"/>
              </a:ext>
            </a:extLst>
          </p:cNvPr>
          <p:cNvSpPr/>
          <p:nvPr/>
        </p:nvSpPr>
        <p:spPr>
          <a:xfrm>
            <a:off x="5342021" y="4102768"/>
            <a:ext cx="974558" cy="162426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4861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A6BF3-DAFB-0FB6-DB1D-3417CE1E6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25" y="2791131"/>
            <a:ext cx="3621135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1962 </a:t>
            </a:r>
            <a:br>
              <a:rPr lang="en-US" dirty="0"/>
            </a:br>
            <a:r>
              <a:rPr lang="en-US" dirty="0"/>
              <a:t>Mobile Register Advertisement</a:t>
            </a:r>
          </a:p>
        </p:txBody>
      </p:sp>
      <p:pic>
        <p:nvPicPr>
          <p:cNvPr id="5" name="Content Placeholder 4" descr="Newspaper and newspaper with a bridge&#10;&#10;Description automatically generated with medium confidence">
            <a:extLst>
              <a:ext uri="{FF2B5EF4-FFF2-40B4-BE49-F238E27FC236}">
                <a16:creationId xmlns:a16="http://schemas.microsoft.com/office/drawing/2014/main" id="{36281B14-7682-8570-D8F2-B4459D248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" r="3046" b="1338"/>
          <a:stretch/>
        </p:blipFill>
        <p:spPr>
          <a:xfrm>
            <a:off x="4916119" y="296562"/>
            <a:ext cx="4326735" cy="6314303"/>
          </a:xfrm>
        </p:spPr>
      </p:pic>
    </p:spTree>
    <p:extLst>
      <p:ext uri="{BB962C8B-B14F-4D97-AF65-F5344CB8AC3E}">
        <p14:creationId xmlns:p14="http://schemas.microsoft.com/office/powerpoint/2010/main" val="2078072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91FAC-0F31-5E8C-EA6D-7E5AF0C47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1890 Marriage License</a:t>
            </a:r>
          </a:p>
        </p:txBody>
      </p:sp>
      <p:pic>
        <p:nvPicPr>
          <p:cNvPr id="5" name="Content Placeholder 4" descr="A marriage license with signature&#10;&#10;Description automatically generated">
            <a:extLst>
              <a:ext uri="{FF2B5EF4-FFF2-40B4-BE49-F238E27FC236}">
                <a16:creationId xmlns:a16="http://schemas.microsoft.com/office/drawing/2014/main" id="{8D1B20B6-2220-2AB9-9D6E-C071F2754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70" y="1724565"/>
            <a:ext cx="5413612" cy="4857467"/>
          </a:xfrm>
        </p:spPr>
      </p:pic>
    </p:spTree>
    <p:extLst>
      <p:ext uri="{BB962C8B-B14F-4D97-AF65-F5344CB8AC3E}">
        <p14:creationId xmlns:p14="http://schemas.microsoft.com/office/powerpoint/2010/main" val="1415296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87B08-1168-08F9-EAFF-183F126C2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1900 Census</a:t>
            </a:r>
            <a:endParaRPr lang="en-US" dirty="0"/>
          </a:p>
        </p:txBody>
      </p:sp>
      <p:pic>
        <p:nvPicPr>
          <p:cNvPr id="5" name="Content Placeholder 4" descr="A document with a person's hand writing&#10;&#10;Description automatically generated">
            <a:extLst>
              <a:ext uri="{FF2B5EF4-FFF2-40B4-BE49-F238E27FC236}">
                <a16:creationId xmlns:a16="http://schemas.microsoft.com/office/drawing/2014/main" id="{8AB8ECF6-9572-678F-1834-5E0458D8E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22" y="1580050"/>
            <a:ext cx="9775555" cy="3129627"/>
          </a:xfrm>
        </p:spPr>
      </p:pic>
      <p:pic>
        <p:nvPicPr>
          <p:cNvPr id="7" name="Picture 6" descr="1900 Census">
            <a:extLst>
              <a:ext uri="{FF2B5EF4-FFF2-40B4-BE49-F238E27FC236}">
                <a16:creationId xmlns:a16="http://schemas.microsoft.com/office/drawing/2014/main" id="{052865D3-45C2-19C1-4419-120931D22A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719" y="4988583"/>
            <a:ext cx="9602560" cy="169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63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49E67-0356-02E9-F683-53FBE424B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66" y="2943774"/>
            <a:ext cx="3986818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1915 Sanborn Fire Insurance Map</a:t>
            </a:r>
          </a:p>
        </p:txBody>
      </p:sp>
      <p:pic>
        <p:nvPicPr>
          <p:cNvPr id="5" name="Content Placeholder 4" descr="1915 Sanborn Fire Insurance Map">
            <a:extLst>
              <a:ext uri="{FF2B5EF4-FFF2-40B4-BE49-F238E27FC236}">
                <a16:creationId xmlns:a16="http://schemas.microsoft.com/office/drawing/2014/main" id="{82B46668-B6CD-4C21-BB8E-3F9C4DDAC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512" y="343227"/>
            <a:ext cx="3986817" cy="6171544"/>
          </a:xfrm>
        </p:spPr>
      </p:pic>
    </p:spTree>
    <p:extLst>
      <p:ext uri="{BB962C8B-B14F-4D97-AF65-F5344CB8AC3E}">
        <p14:creationId xmlns:p14="http://schemas.microsoft.com/office/powerpoint/2010/main" val="1396027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E50B-F34C-C9DC-CED9-AFECCCD0E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201" y="2228335"/>
            <a:ext cx="3645849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1907 </a:t>
            </a:r>
            <a:br>
              <a:rPr lang="en-US" dirty="0"/>
            </a:br>
            <a:r>
              <a:rPr lang="en-US" dirty="0"/>
              <a:t>Mobile City Directory</a:t>
            </a:r>
          </a:p>
        </p:txBody>
      </p:sp>
      <p:pic>
        <p:nvPicPr>
          <p:cNvPr id="5" name="Content Placeholder 4" descr="A black and white page of a paper with text&#10;&#10;Description automatically generated">
            <a:extLst>
              <a:ext uri="{FF2B5EF4-FFF2-40B4-BE49-F238E27FC236}">
                <a16:creationId xmlns:a16="http://schemas.microsoft.com/office/drawing/2014/main" id="{171B9D56-ADA9-C701-BF6F-A1DF544E9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0086"/>
            <a:ext cx="3756790" cy="6297827"/>
          </a:xfrm>
        </p:spPr>
      </p:pic>
    </p:spTree>
    <p:extLst>
      <p:ext uri="{BB962C8B-B14F-4D97-AF65-F5344CB8AC3E}">
        <p14:creationId xmlns:p14="http://schemas.microsoft.com/office/powerpoint/2010/main" val="2737719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37564-FC29-305D-817A-01F5AC8D0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855" y="2458550"/>
            <a:ext cx="3052724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1918 </a:t>
            </a:r>
            <a:br>
              <a:rPr lang="en-US" dirty="0"/>
            </a:br>
            <a:r>
              <a:rPr lang="en-US" dirty="0"/>
              <a:t>World War I Draft Card</a:t>
            </a:r>
          </a:p>
        </p:txBody>
      </p:sp>
      <p:pic>
        <p:nvPicPr>
          <p:cNvPr id="5" name="Content Placeholder 4" descr="A close-up of a document&#10;&#10;Description automatically generated">
            <a:extLst>
              <a:ext uri="{FF2B5EF4-FFF2-40B4-BE49-F238E27FC236}">
                <a16:creationId xmlns:a16="http://schemas.microsoft.com/office/drawing/2014/main" id="{6ADF7AC5-83D9-A963-3B7A-601869167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403" y="467504"/>
            <a:ext cx="4630992" cy="5709698"/>
          </a:xfrm>
        </p:spPr>
      </p:pic>
    </p:spTree>
    <p:extLst>
      <p:ext uri="{BB962C8B-B14F-4D97-AF65-F5344CB8AC3E}">
        <p14:creationId xmlns:p14="http://schemas.microsoft.com/office/powerpoint/2010/main" val="1120493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FA7C7-B2E4-E88D-00FB-5B8578C9A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376" y="2690683"/>
            <a:ext cx="2773324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1926 Building Record</a:t>
            </a:r>
          </a:p>
        </p:txBody>
      </p:sp>
      <p:pic>
        <p:nvPicPr>
          <p:cNvPr id="5" name="Content Placeholder 4" descr="A paper with writing on it&#10;&#10;Description automatically generated">
            <a:extLst>
              <a:ext uri="{FF2B5EF4-FFF2-40B4-BE49-F238E27FC236}">
                <a16:creationId xmlns:a16="http://schemas.microsoft.com/office/drawing/2014/main" id="{5E476FD1-DF22-E7CE-B8FE-E6F888195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818" y="417434"/>
            <a:ext cx="2367847" cy="6023131"/>
          </a:xfrm>
        </p:spPr>
      </p:pic>
    </p:spTree>
    <p:extLst>
      <p:ext uri="{BB962C8B-B14F-4D97-AF65-F5344CB8AC3E}">
        <p14:creationId xmlns:p14="http://schemas.microsoft.com/office/powerpoint/2010/main" val="67481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8189E-960D-53C9-9592-656E63AE6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1930 Census</a:t>
            </a:r>
            <a:endParaRPr lang="en-US" dirty="0"/>
          </a:p>
        </p:txBody>
      </p:sp>
      <p:pic>
        <p:nvPicPr>
          <p:cNvPr id="4" name="Content Placeholder 3" descr="1930 Census">
            <a:extLst>
              <a:ext uri="{FF2B5EF4-FFF2-40B4-BE49-F238E27FC236}">
                <a16:creationId xmlns:a16="http://schemas.microsoft.com/office/drawing/2014/main" id="{EF0FB05D-DE12-DA33-109D-D0B6F6C05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18675" y="4373633"/>
            <a:ext cx="9144000" cy="2237232"/>
          </a:xfrm>
          <a:prstGeom prst="rect">
            <a:avLst/>
          </a:prstGeom>
        </p:spPr>
      </p:pic>
      <p:pic>
        <p:nvPicPr>
          <p:cNvPr id="6" name="Picture 5" descr="A document with writing on it&#10;&#10;Description automatically generated">
            <a:extLst>
              <a:ext uri="{FF2B5EF4-FFF2-40B4-BE49-F238E27FC236}">
                <a16:creationId xmlns:a16="http://schemas.microsoft.com/office/drawing/2014/main" id="{8CEAB03B-83AA-44CA-C9B7-A451BEE70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71" y="1454140"/>
            <a:ext cx="10723809" cy="25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65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F0A21-441F-9351-61A5-0C733DD05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1942 WWII Draft Cards</a:t>
            </a:r>
          </a:p>
        </p:txBody>
      </p:sp>
      <p:pic>
        <p:nvPicPr>
          <p:cNvPr id="5" name="Content Placeholder 4" descr="A document with writing on it&#10;&#10;Description automatically generated">
            <a:extLst>
              <a:ext uri="{FF2B5EF4-FFF2-40B4-BE49-F238E27FC236}">
                <a16:creationId xmlns:a16="http://schemas.microsoft.com/office/drawing/2014/main" id="{6BAF0A43-63B0-6433-2B98-B2FE44DFC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3" y="4038558"/>
            <a:ext cx="3762647" cy="2531118"/>
          </a:xfrm>
        </p:spPr>
      </p:pic>
      <p:pic>
        <p:nvPicPr>
          <p:cNvPr id="7" name="Picture 6" descr="A close-up of a card&#10;&#10;Description automatically generated">
            <a:extLst>
              <a:ext uri="{FF2B5EF4-FFF2-40B4-BE49-F238E27FC236}">
                <a16:creationId xmlns:a16="http://schemas.microsoft.com/office/drawing/2014/main" id="{A33862BA-E53C-D50D-60BA-256E07E0E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950" y="4038558"/>
            <a:ext cx="3796677" cy="2531118"/>
          </a:xfrm>
          <a:prstGeom prst="rect">
            <a:avLst/>
          </a:prstGeom>
        </p:spPr>
      </p:pic>
      <p:pic>
        <p:nvPicPr>
          <p:cNvPr id="9" name="Picture 8" descr="A document with writing on it&#10;&#10;Description automatically generated">
            <a:extLst>
              <a:ext uri="{FF2B5EF4-FFF2-40B4-BE49-F238E27FC236}">
                <a16:creationId xmlns:a16="http://schemas.microsoft.com/office/drawing/2014/main" id="{34114A79-9878-F155-EAEC-752BBF1C5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647" y="4038558"/>
            <a:ext cx="3811335" cy="2531117"/>
          </a:xfrm>
          <a:prstGeom prst="rect">
            <a:avLst/>
          </a:prstGeom>
        </p:spPr>
      </p:pic>
      <p:pic>
        <p:nvPicPr>
          <p:cNvPr id="11" name="Picture 10" descr="A close-up of a card&#10;&#10;Description automatically generated">
            <a:extLst>
              <a:ext uri="{FF2B5EF4-FFF2-40B4-BE49-F238E27FC236}">
                <a16:creationId xmlns:a16="http://schemas.microsoft.com/office/drawing/2014/main" id="{8CC9D95E-2663-8750-DB11-EFF834A68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56" y="1414953"/>
            <a:ext cx="3811334" cy="2554021"/>
          </a:xfrm>
          <a:prstGeom prst="rect">
            <a:avLst/>
          </a:prstGeom>
        </p:spPr>
      </p:pic>
      <p:pic>
        <p:nvPicPr>
          <p:cNvPr id="13" name="Picture 12" descr="A close-up of a card&#10;&#10;Description automatically generated">
            <a:extLst>
              <a:ext uri="{FF2B5EF4-FFF2-40B4-BE49-F238E27FC236}">
                <a16:creationId xmlns:a16="http://schemas.microsoft.com/office/drawing/2014/main" id="{2DED9A40-05AA-64E5-C4D0-92482F8CEB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57" y="1326972"/>
            <a:ext cx="3598647" cy="271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12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3EC26C"/>
      </a:accent1>
      <a:accent2>
        <a:srgbClr val="B3D463"/>
      </a:accent2>
      <a:accent3>
        <a:srgbClr val="3BBC9D"/>
      </a:accent3>
      <a:accent4>
        <a:srgbClr val="97AF75"/>
      </a:accent4>
      <a:accent5>
        <a:srgbClr val="6BA841"/>
      </a:accent5>
      <a:accent6>
        <a:srgbClr val="79AE90"/>
      </a:accent6>
      <a:hlink>
        <a:srgbClr val="85E4A6"/>
      </a:hlink>
      <a:folHlink>
        <a:srgbClr val="BDF3D0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43372978-11FE-4814-AC26-BC300187D8C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21</TotalTime>
  <Words>55</Words>
  <Application>Microsoft Office PowerPoint</Application>
  <PresentationFormat>Widescreen</PresentationFormat>
  <Paragraphs>14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Aptos</vt:lpstr>
      <vt:lpstr>Calibri</vt:lpstr>
      <vt:lpstr>Calisto MT</vt:lpstr>
      <vt:lpstr>Times New Roman</vt:lpstr>
      <vt:lpstr>Trebuchet MS</vt:lpstr>
      <vt:lpstr>Wingdings 2</vt:lpstr>
      <vt:lpstr>Slate</vt:lpstr>
      <vt:lpstr>Think Like an Archaeologist</vt:lpstr>
      <vt:lpstr>1890 Marriage License</vt:lpstr>
      <vt:lpstr>1900 Census</vt:lpstr>
      <vt:lpstr>1915 Sanborn Fire Insurance Map</vt:lpstr>
      <vt:lpstr>1907  Mobile City Directory</vt:lpstr>
      <vt:lpstr>1918  World War I Draft Card</vt:lpstr>
      <vt:lpstr>1926 Building Record</vt:lpstr>
      <vt:lpstr>1930 Census</vt:lpstr>
      <vt:lpstr>1942 WWII Draft Cards</vt:lpstr>
      <vt:lpstr>1957 Loyola University Yearbook</vt:lpstr>
      <vt:lpstr>1958 Louisiana Weekly Article</vt:lpstr>
      <vt:lpstr>1961 Department of Transportation Map</vt:lpstr>
      <vt:lpstr>1962  Mobile Register Advertisement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 Like an Archaeologist</dc:title>
  <dc:creator>Rachel Hines</dc:creator>
  <cp:lastModifiedBy>Kelly Rushing</cp:lastModifiedBy>
  <cp:revision>3</cp:revision>
  <dcterms:created xsi:type="dcterms:W3CDTF">2024-11-01T15:17:35Z</dcterms:created>
  <dcterms:modified xsi:type="dcterms:W3CDTF">2025-06-11T13:58:44Z</dcterms:modified>
</cp:coreProperties>
</file>